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RATE AND</a:t>
            </a:r>
            <a:br>
              <a:rPr lang="en"/>
            </a:br>
            <a:r>
              <a:rPr lang="en"/>
              <a:t>BREATHING MONITOR</a:t>
            </a:r>
            <a:endParaRPr/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34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Heart Beat Count: 96</a:t>
            </a:r>
            <a:br>
              <a:rPr lang="en" sz="1400"/>
            </a:br>
            <a:r>
              <a:rPr lang="en" sz="1400"/>
              <a:t>Heart Rate: 76.190 beats/min</a:t>
            </a:r>
            <a:br>
              <a:rPr lang="en" sz="1400"/>
            </a:br>
            <a:r>
              <a:rPr lang="en" sz="1400"/>
              <a:t>Cardio Zone: Very Light</a:t>
            </a:r>
            <a:br>
              <a:rPr lang="en" sz="1400"/>
            </a:br>
            <a:r>
              <a:rPr lang="en" sz="1400"/>
              <a:t>breath count: 15</a:t>
            </a:r>
            <a:br>
              <a:rPr lang="en" sz="1400"/>
            </a:br>
            <a:r>
              <a:rPr lang="en" sz="1400"/>
              <a:t>Respiratory Rate: 11.90 breaths/min</a:t>
            </a:r>
            <a:br>
              <a:rPr lang="en" sz="1400"/>
            </a:br>
            <a:r>
              <a:rPr lang="en" sz="1400"/>
              <a:t>Average Inhalation Duration: 1.74 sec</a:t>
            </a:r>
            <a:br>
              <a:rPr lang="en" sz="1400"/>
            </a:br>
            <a:r>
              <a:rPr lang="en" sz="1400"/>
              <a:t>Average Exhalation Duration: 2.77 sec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700" y="1170125"/>
            <a:ext cx="5115901" cy="342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37700" y="1152475"/>
            <a:ext cx="340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Heart Beat Count: 31</a:t>
            </a:r>
            <a:br>
              <a:rPr lang="en" sz="1400"/>
            </a:br>
            <a:r>
              <a:rPr lang="en" sz="1400"/>
              <a:t>Heart Rate: 69.92 beats/min</a:t>
            </a:r>
            <a:br>
              <a:rPr lang="en" sz="1400"/>
            </a:br>
            <a:r>
              <a:rPr lang="en" sz="1400"/>
              <a:t>Cardio Zone: Very Light</a:t>
            </a:r>
            <a:br>
              <a:rPr lang="en" sz="1400"/>
            </a:br>
            <a:r>
              <a:rPr lang="en" sz="1400"/>
              <a:t>breath count: 5</a:t>
            </a:r>
            <a:br>
              <a:rPr lang="en" sz="1400"/>
            </a:br>
            <a:r>
              <a:rPr lang="en" sz="1400"/>
              <a:t>Respiratory Rate: 11.28 breaths/min</a:t>
            </a:r>
            <a:br>
              <a:rPr lang="en" sz="1400"/>
            </a:br>
            <a:r>
              <a:rPr lang="en" sz="1400"/>
              <a:t>Average Inhalation Duration: 2.4 sec</a:t>
            </a:r>
            <a:br>
              <a:rPr lang="en" sz="1400"/>
            </a:br>
            <a:r>
              <a:rPr lang="en" sz="1400"/>
              <a:t>Average Exhalation Duration: 4.8 sec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700" y="1040925"/>
            <a:ext cx="5432700" cy="363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Workout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52625" y="1152425"/>
            <a:ext cx="349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Heart Beat Count: 46</a:t>
            </a:r>
            <a:br>
              <a:rPr lang="en" sz="1400"/>
            </a:br>
            <a:r>
              <a:rPr lang="en" sz="1400"/>
              <a:t>Heart Rate: 88.46 beats/min</a:t>
            </a:r>
            <a:br>
              <a:rPr lang="en" sz="1400"/>
            </a:br>
            <a:r>
              <a:rPr lang="en" sz="1400"/>
              <a:t>Cardio Zone: Very Light</a:t>
            </a:r>
            <a:br>
              <a:rPr lang="en" sz="1400"/>
            </a:br>
            <a:r>
              <a:rPr lang="en" sz="1400"/>
              <a:t>breath count: 16</a:t>
            </a:r>
            <a:br>
              <a:rPr lang="en" sz="1400"/>
            </a:br>
            <a:r>
              <a:rPr lang="en" sz="1400"/>
              <a:t>Respiratory Rate: 30.77 breaths/min</a:t>
            </a:r>
            <a:br>
              <a:rPr lang="en" sz="1400"/>
            </a:br>
            <a:r>
              <a:rPr lang="en" sz="1400"/>
              <a:t>Average Inhalation Duration: 0.87 sec|</a:t>
            </a:r>
            <a:br>
              <a:rPr lang="en" sz="1400"/>
            </a:br>
            <a:r>
              <a:rPr lang="en" sz="1400"/>
              <a:t>Average Exhalation Duration: 0.99 sec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long delay of 200ms contributed to the inability to get a reasonable heart rate value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700" y="1170125"/>
            <a:ext cx="5307900" cy="355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data gallery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Delay signal affected the data, it was difficult to find a good midpoint to retract good data.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</a:t>
            </a:r>
            <a:r>
              <a:rPr lang="en"/>
              <a:t>conclusion</a:t>
            </a:r>
            <a:r>
              <a:rPr lang="en"/>
              <a:t> this could be a device that could be worn by many people at home and outside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Saves trips going to the doctor to monitor your health by ECG signal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likely for people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has three different modes which the use can switch between via bluetooth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be made affordable for people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           </a:t>
            </a: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Heart rate monitor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chest strap device which has embedded electronics to collect Electrocardiograph (ECG) signal.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could be fairly useful for everydays peoples life, having their own device at home and being able to monitor their health.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has 3 different modes: Fitness, Stress monitoring, and meditation mode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Heart Rate and respiratory-rate monitoring wearables could be used in the areas of mediation and fitness for both children and adults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people monitor their heart rate and check their </a:t>
            </a:r>
            <a:r>
              <a:rPr lang="en"/>
              <a:t>health</a:t>
            </a:r>
            <a:r>
              <a:rPr lang="en"/>
              <a:t> regularly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different modes, Stress mode, fitness mode, and meditation mode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8731" l="19750" r="18684" t="11867"/>
          <a:stretch/>
        </p:blipFill>
        <p:spPr>
          <a:xfrm>
            <a:off x="5334800" y="2173575"/>
            <a:ext cx="3497500" cy="22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 b="0" l="16985" r="17051" t="0"/>
          <a:stretch/>
        </p:blipFill>
        <p:spPr>
          <a:xfrm>
            <a:off x="1130100" y="1858150"/>
            <a:ext cx="3179020" cy="2710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How to know which mode?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mode’s are </a:t>
            </a:r>
            <a:r>
              <a:rPr lang="en"/>
              <a:t>mainly</a:t>
            </a:r>
            <a:r>
              <a:rPr lang="en"/>
              <a:t> </a:t>
            </a:r>
            <a:r>
              <a:rPr lang="en"/>
              <a:t>distinguished</a:t>
            </a:r>
            <a:r>
              <a:rPr lang="en"/>
              <a:t> by breathing rate.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Fitness mode: Determined by heart rate increasingly fast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Stress Mode: Determined if you usually by held breathing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Meditation Mode: heart beat is steady and slow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data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38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Heart Beat Count: 34</a:t>
            </a:r>
            <a:br>
              <a:rPr lang="en" sz="1400"/>
            </a:br>
            <a:r>
              <a:rPr lang="en" sz="1400"/>
              <a:t>Heart Rate: 74.45 beats/min</a:t>
            </a:r>
            <a:br>
              <a:rPr lang="en" sz="1400"/>
            </a:br>
            <a:r>
              <a:rPr lang="en" sz="1400"/>
              <a:t>Cardio Zone: Very Light</a:t>
            </a:r>
            <a:br>
              <a:rPr lang="en" sz="1400"/>
            </a:br>
            <a:r>
              <a:rPr lang="en" sz="1400"/>
              <a:t>breath count: 11</a:t>
            </a:r>
            <a:br>
              <a:rPr lang="en" sz="1400"/>
            </a:br>
            <a:r>
              <a:rPr lang="en" sz="1400"/>
              <a:t>Respiratory Rate: 24.09breaths/min</a:t>
            </a:r>
            <a:br>
              <a:rPr lang="en" sz="1400"/>
            </a:br>
            <a:r>
              <a:rPr lang="en" sz="1400"/>
              <a:t>Average Inhalation Duration: 1.07 sec</a:t>
            </a:r>
            <a:br>
              <a:rPr lang="en" sz="1400"/>
            </a:br>
            <a:r>
              <a:rPr lang="en" sz="1400"/>
              <a:t>Average Exhalation Duration: 1.14 sec</a:t>
            </a:r>
            <a:endParaRPr sz="14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976" y="1228388"/>
            <a:ext cx="4873024" cy="32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reduction Moving Average Filter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266325"/>
            <a:ext cx="340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base_1 respiratory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N = 3</a:t>
            </a:r>
            <a:br>
              <a:rPr lang="en" sz="1400"/>
            </a:br>
            <a:r>
              <a:rPr lang="en" sz="1400"/>
              <a:t>cumsum, moving_aves = [0], []</a:t>
            </a:r>
            <a:br>
              <a:rPr lang="en" sz="1400"/>
            </a:br>
            <a:r>
              <a:rPr lang="en" sz="1400"/>
              <a:t>time2 =[]</a:t>
            </a:r>
            <a:br>
              <a:rPr lang="en" sz="1400"/>
            </a:br>
            <a:r>
              <a:rPr lang="en" sz="1400"/>
              <a:t>for i, x in enumerate(resp, 1):</a:t>
            </a:r>
            <a:br>
              <a:rPr lang="en" sz="1400"/>
            </a:br>
            <a:r>
              <a:rPr lang="en" sz="1400"/>
              <a:t>    cumsum.append(cumsum[i-1] + x)</a:t>
            </a:r>
            <a:br>
              <a:rPr lang="en" sz="1400"/>
            </a:br>
            <a:r>
              <a:rPr lang="en" sz="1400"/>
              <a:t>    if i&gt;=N:</a:t>
            </a:r>
            <a:br>
              <a:rPr lang="en" sz="1400"/>
            </a:br>
            <a:r>
              <a:rPr lang="en" sz="1400"/>
              <a:t>        moving_ave = (cumsum[i] - cumsum[i-N])/N</a:t>
            </a:r>
            <a:br>
              <a:rPr lang="en" sz="1400"/>
            </a:br>
            <a:r>
              <a:rPr lang="en" sz="1400"/>
              <a:t>        #can do stuff with moving_ave here</a:t>
            </a:r>
            <a:br>
              <a:rPr lang="en" sz="1400"/>
            </a:br>
            <a:r>
              <a:rPr lang="en" sz="1400"/>
              <a:t>        moving_avesresp.append(moving_ave)</a:t>
            </a:r>
            <a:endParaRPr sz="14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809" y="1266325"/>
            <a:ext cx="5416124" cy="34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850050" y="237550"/>
            <a:ext cx="7443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										Breathing</a:t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289400" y="1270150"/>
            <a:ext cx="40641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heartcount=0</a:t>
            </a:r>
            <a:br>
              <a:rPr lang="en" sz="900"/>
            </a:br>
            <a:r>
              <a:rPr lang="en" sz="900"/>
              <a:t>truecounter='false'</a:t>
            </a:r>
            <a:br>
              <a:rPr lang="en" sz="900"/>
            </a:br>
            <a:r>
              <a:rPr lang="en" sz="900"/>
              <a:t>for x in range(2,len(data.index)):</a:t>
            </a:r>
            <a:br>
              <a:rPr lang="en" sz="900"/>
            </a:br>
            <a:r>
              <a:rPr lang="en" sz="900"/>
              <a:t>    if ECG[x] &gt; ECG[x-1]  and truecounter == 'false':</a:t>
            </a:r>
            <a:br>
              <a:rPr lang="en" sz="900"/>
            </a:br>
            <a:r>
              <a:rPr lang="en" sz="900"/>
              <a:t>        heartcount=heartcount+1</a:t>
            </a:r>
            <a:br>
              <a:rPr lang="en" sz="900"/>
            </a:br>
            <a:r>
              <a:rPr lang="en" sz="900"/>
              <a:t>        truecounter = 'true'</a:t>
            </a:r>
            <a:br>
              <a:rPr lang="en" sz="900"/>
            </a:br>
            <a:r>
              <a:rPr lang="en" sz="900"/>
              <a:t>    if ECG[x] &lt; ECG[x-1]:</a:t>
            </a:r>
            <a:br>
              <a:rPr lang="en" sz="900"/>
            </a:br>
            <a:r>
              <a:rPr lang="en" sz="900"/>
              <a:t>        truecounter = 'false'</a:t>
            </a:r>
            <a:endParaRPr sz="9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heartrate=heartcount/((time[len(time)-1]/60))</a:t>
            </a:r>
            <a:endParaRPr sz="9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if heartrate&gt;.9*maxheartrate:</a:t>
            </a:r>
            <a:br>
              <a:rPr lang="en" sz="900"/>
            </a:br>
            <a:r>
              <a:rPr lang="en" sz="900"/>
              <a:t>    print('Cardio Zone: Maximum')</a:t>
            </a:r>
            <a:br>
              <a:rPr lang="en" sz="900"/>
            </a:br>
            <a:r>
              <a:rPr lang="en" sz="900"/>
              <a:t>elif heartrate&gt;.8*maxheartrate and heartrate&lt;.9*maxheartrate:</a:t>
            </a:r>
            <a:br>
              <a:rPr lang="en" sz="900"/>
            </a:br>
            <a:r>
              <a:rPr lang="en" sz="900"/>
              <a:t>    print('Cardio Zone: Hard')</a:t>
            </a:r>
            <a:br>
              <a:rPr lang="en" sz="900"/>
            </a:br>
            <a:r>
              <a:rPr lang="en" sz="900"/>
              <a:t>elif heartrate&gt;.7*maxheartrate and heartrate&lt;.8*maxheartrate:</a:t>
            </a:r>
            <a:br>
              <a:rPr lang="en" sz="900"/>
            </a:br>
            <a:r>
              <a:rPr lang="en" sz="900"/>
              <a:t>    print('Cardio Zone: Moderate')</a:t>
            </a:r>
            <a:br>
              <a:rPr lang="en" sz="900"/>
            </a:br>
            <a:r>
              <a:rPr lang="en" sz="900"/>
              <a:t>elif heartrate&gt;.6*maxheartrate and heartrate&lt;.5*maxheartrate:</a:t>
            </a:r>
            <a:br>
              <a:rPr lang="en" sz="900"/>
            </a:br>
            <a:r>
              <a:rPr lang="en" sz="900"/>
              <a:t>    print('Cardio Zone: Light')</a:t>
            </a:r>
            <a:br>
              <a:rPr lang="en" sz="900"/>
            </a:br>
            <a:r>
              <a:rPr lang="en" sz="900"/>
              <a:t>elif heartrate&lt;.6*maxheartrate:</a:t>
            </a:r>
            <a:br>
              <a:rPr lang="en" sz="900"/>
            </a:br>
            <a:r>
              <a:rPr lang="en" sz="900"/>
              <a:t>     print('Cardio Zone: Very Light')</a:t>
            </a:r>
            <a:endParaRPr sz="9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2" name="Shape 132"/>
          <p:cNvSpPr txBox="1"/>
          <p:nvPr/>
        </p:nvSpPr>
        <p:spPr>
          <a:xfrm>
            <a:off x="4881275" y="1214125"/>
            <a:ext cx="38769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breathingcount=0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truecounter='false'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inhalation = []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exhalation = []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for x in range(2,len(data.index)):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if resp[x] &gt; resp[x-1] and resp[x-1] &gt; resp[x-2] and truecounter == 'false':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    breathingcount=breathingcount+1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    truecounter = 'true'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    inhalation.append(time[x])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if resp[x] &lt; resp[x-1] and resp[x-1] &lt;= resp[x-2] and truecounter == 'true':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    truecounter = 'false'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    exhalation.append(time[x])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print('breath count: {0}'.format(breathingcount))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respiratoryrate=breathingcount/((time[len(time)-1]/60))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print('Respiratory Rate: {0} breaths/min'.format(respiratoryrate))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if not len(inhalation) == len (exhalation):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    del inhalation[-1]  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inhalationdurlation=np.subtract(exhalation, inhalation)    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delinhalation=inhalation[:]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delexhalation=exhalation[:]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delinhalation.pop(0)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delexhalation.pop(-1)</a:t>
            </a:r>
            <a:br>
              <a:rPr lang="en" sz="900">
                <a:solidFill>
                  <a:schemeClr val="dk2"/>
                </a:solidFill>
              </a:rPr>
            </a:br>
            <a:r>
              <a:rPr lang="en" sz="900">
                <a:solidFill>
                  <a:schemeClr val="dk2"/>
                </a:solidFill>
              </a:rPr>
              <a:t>exhalationdurlation = np.subtract(delinhalation, delexhalation)</a:t>
            </a:r>
            <a:br>
              <a:rPr lang="en" sz="900">
                <a:solidFill>
                  <a:schemeClr val="dk2"/>
                </a:solidFill>
              </a:rPr>
            </a:b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Meditation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329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Heart Beat Count: 33</a:t>
            </a:r>
            <a:br>
              <a:rPr lang="en" sz="1400"/>
            </a:br>
            <a:r>
              <a:rPr lang="en" sz="1400"/>
              <a:t>Heart Rate: 66.89 beats/min</a:t>
            </a:r>
            <a:br>
              <a:rPr lang="en" sz="1400"/>
            </a:br>
            <a:r>
              <a:rPr lang="en" sz="1400"/>
              <a:t>Cardio Zone: Very Light</a:t>
            </a:r>
            <a:br>
              <a:rPr lang="en" sz="1400"/>
            </a:br>
            <a:r>
              <a:rPr lang="en" sz="1400"/>
              <a:t>breath count: 3</a:t>
            </a:r>
            <a:br>
              <a:rPr lang="en" sz="1400"/>
            </a:br>
            <a:r>
              <a:rPr lang="en" sz="1400"/>
              <a:t>Respiratory Rate: 6.08 breaths/min</a:t>
            </a:r>
            <a:br>
              <a:rPr lang="en" sz="1400"/>
            </a:br>
            <a:r>
              <a:rPr lang="en" sz="1400"/>
              <a:t>Average Inhalation Duration: 2.87 sec</a:t>
            </a:r>
            <a:br>
              <a:rPr lang="en" sz="1400"/>
            </a:br>
            <a:r>
              <a:rPr lang="en" sz="1400"/>
              <a:t>Average Exhalation Duration: 7.5 sec</a:t>
            </a:r>
            <a:br>
              <a:rPr lang="en" sz="1400"/>
            </a:br>
            <a:r>
              <a:rPr lang="en" sz="1400"/>
              <a:t>Ratio = 2.61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ratio is to be used to a cut off for the buzzer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500" y="1170125"/>
            <a:ext cx="5231100" cy="3504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